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15119350" cy="10691813"/>
  <p:notesSz cx="9929813" cy="143573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E30"/>
    <a:srgbClr val="FFFFFF"/>
    <a:srgbClr val="AB1500"/>
    <a:srgbClr val="D81E00"/>
    <a:srgbClr val="FF2600"/>
    <a:srgbClr val="EBEBEB"/>
    <a:srgbClr val="D2F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6" autoAdjust="0"/>
    <p:restoredTop sz="94660"/>
  </p:normalViewPr>
  <p:slideViewPr>
    <p:cSldViewPr snapToGrid="0">
      <p:cViewPr>
        <p:scale>
          <a:sx n="66" d="100"/>
          <a:sy n="66" d="100"/>
        </p:scale>
        <p:origin x="48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46BD3D6-5F59-2E83-0B96-5FFACEB4E4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720361"/>
          </a:xfrm>
          <a:prstGeom prst="rect">
            <a:avLst/>
          </a:prstGeom>
        </p:spPr>
        <p:txBody>
          <a:bodyPr vert="horz" lIns="138778" tIns="69389" rIns="138778" bIns="69389" rtlCol="0"/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557B0D-25A1-862F-55EA-F8C4075E29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720361"/>
          </a:xfrm>
          <a:prstGeom prst="rect">
            <a:avLst/>
          </a:prstGeom>
        </p:spPr>
        <p:txBody>
          <a:bodyPr vert="horz" lIns="138778" tIns="69389" rIns="138778" bIns="69389" rtlCol="0"/>
          <a:lstStyle>
            <a:lvl1pPr algn="r">
              <a:defRPr sz="1800"/>
            </a:lvl1pPr>
          </a:lstStyle>
          <a:p>
            <a:fld id="{8DCEADF5-DE46-45B6-B50C-D17A875BFAE4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D878B23-97E4-8628-844F-57567D6E20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636992"/>
            <a:ext cx="4302919" cy="720359"/>
          </a:xfrm>
          <a:prstGeom prst="rect">
            <a:avLst/>
          </a:prstGeom>
        </p:spPr>
        <p:txBody>
          <a:bodyPr vert="horz" lIns="138778" tIns="69389" rIns="138778" bIns="69389" rtlCol="0" anchor="b"/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AB5491-FA26-D681-9310-A61E9BFC03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4596" y="13636992"/>
            <a:ext cx="4302919" cy="720359"/>
          </a:xfrm>
          <a:prstGeom prst="rect">
            <a:avLst/>
          </a:prstGeom>
        </p:spPr>
        <p:txBody>
          <a:bodyPr vert="horz" lIns="138778" tIns="69389" rIns="138778" bIns="69389" rtlCol="0" anchor="b"/>
          <a:lstStyle>
            <a:lvl1pPr algn="r">
              <a:defRPr sz="1800"/>
            </a:lvl1pPr>
          </a:lstStyle>
          <a:p>
            <a:fld id="{1086AA5D-BC6F-4298-9F20-34FD8F5B79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46853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720361"/>
          </a:xfrm>
          <a:prstGeom prst="rect">
            <a:avLst/>
          </a:prstGeom>
        </p:spPr>
        <p:txBody>
          <a:bodyPr vert="horz" lIns="138778" tIns="69389" rIns="138778" bIns="69389" rtlCol="0"/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4596" y="0"/>
            <a:ext cx="4302919" cy="720361"/>
          </a:xfrm>
          <a:prstGeom prst="rect">
            <a:avLst/>
          </a:prstGeom>
        </p:spPr>
        <p:txBody>
          <a:bodyPr vert="horz" lIns="138778" tIns="69389" rIns="138778" bIns="69389" rtlCol="0"/>
          <a:lstStyle>
            <a:lvl1pPr algn="r">
              <a:defRPr sz="1800"/>
            </a:lvl1pPr>
          </a:lstStyle>
          <a:p>
            <a:fld id="{3D82AC89-546E-4266-9D9E-79463D731C49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539875" y="1795463"/>
            <a:ext cx="6850063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78" tIns="69389" rIns="138778" bIns="693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982" y="6909474"/>
            <a:ext cx="7943850" cy="5653207"/>
          </a:xfrm>
          <a:prstGeom prst="rect">
            <a:avLst/>
          </a:prstGeom>
        </p:spPr>
        <p:txBody>
          <a:bodyPr vert="horz" lIns="138778" tIns="69389" rIns="138778" bIns="693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3636992"/>
            <a:ext cx="4302919" cy="720359"/>
          </a:xfrm>
          <a:prstGeom prst="rect">
            <a:avLst/>
          </a:prstGeom>
        </p:spPr>
        <p:txBody>
          <a:bodyPr vert="horz" lIns="138778" tIns="69389" rIns="138778" bIns="69389" rtlCol="0" anchor="b"/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4596" y="13636992"/>
            <a:ext cx="4302919" cy="720359"/>
          </a:xfrm>
          <a:prstGeom prst="rect">
            <a:avLst/>
          </a:prstGeom>
        </p:spPr>
        <p:txBody>
          <a:bodyPr vert="horz" lIns="138778" tIns="69389" rIns="138778" bIns="69389" rtlCol="0" anchor="b"/>
          <a:lstStyle>
            <a:lvl1pPr algn="r">
              <a:defRPr sz="1800"/>
            </a:lvl1pPr>
          </a:lstStyle>
          <a:p>
            <a:fld id="{7E08E848-65AB-43DD-AFCA-27289ECAB5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6134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1pPr>
    <a:lvl2pPr marL="526740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2pPr>
    <a:lvl3pPr marL="1053480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3pPr>
    <a:lvl4pPr marL="1580220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4pPr>
    <a:lvl5pPr marL="2106960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5pPr>
    <a:lvl6pPr marL="2633701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6pPr>
    <a:lvl7pPr marL="3160441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7pPr>
    <a:lvl8pPr marL="3687181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8pPr>
    <a:lvl9pPr marL="4213921" algn="l" defTabSz="1053480" rtl="0" eaLnBrk="1" latinLnBrk="0" hangingPunct="1">
      <a:defRPr sz="138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7260-91DF-41CF-8AAC-845DA76D8809}" type="datetime1">
              <a:rPr lang="fr-FR" smtClean="0"/>
              <a:t>08/07/2026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05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19E07-1F6E-46E8-8BCC-282D80DD0A1D}" type="datetime1">
              <a:rPr lang="fr-FR" smtClean="0"/>
              <a:t>08/07/2026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23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5B3CE-AD1E-4779-A663-5FD2BBCAC137}" type="datetime1">
              <a:rPr lang="fr-FR" smtClean="0"/>
              <a:t>08/07/2026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25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9F05-4AA1-47CE-9010-AB6DA17006DC}" type="datetime1">
              <a:rPr lang="fr-FR" smtClean="0"/>
              <a:t>08/07/2026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463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7D35-E50C-450A-A437-C3BFAFE90B0E}" type="datetime1">
              <a:rPr lang="fr-FR" smtClean="0"/>
              <a:t>08/07/2026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5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920A-BCAF-4DB8-A1C9-A7A47793F59D}" type="datetime1">
              <a:rPr lang="fr-FR" smtClean="0"/>
              <a:t>08/07/2026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319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3E06-9787-4E9F-93D9-3B97AEE78E2D}" type="datetime1">
              <a:rPr lang="fr-FR" smtClean="0"/>
              <a:t>08/07/2026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9436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5BAB-804E-4B9A-8ED5-5B693145A03C}" type="datetime1">
              <a:rPr lang="fr-FR" smtClean="0"/>
              <a:t>08/07/2026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592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A2F1-3297-45A5-8FC2-1042F5527BE8}" type="datetime1">
              <a:rPr lang="fr-FR" smtClean="0"/>
              <a:t>08/07/2026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21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324F-DC28-42D5-9D63-298107D84528}" type="datetime1">
              <a:rPr lang="fr-FR" smtClean="0"/>
              <a:t>08/07/2026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754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EFCD2-F39A-4A81-B38A-A3F9015DECD3}" type="datetime1">
              <a:rPr lang="fr-FR" smtClean="0"/>
              <a:t>08/07/2026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16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AC4B2-1863-4820-ADBE-647F3E8CF744}" type="datetime1">
              <a:rPr lang="fr-FR" smtClean="0"/>
              <a:t>08/07/2026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30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9.svg"/><Relationship Id="rId24" Type="http://schemas.openxmlformats.org/officeDocument/2006/relationships/image" Target="../media/image22.pn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3.sv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t="16096" r="8120" b="5326"/>
          <a:stretch>
            <a:fillRect/>
          </a:stretch>
        </p:blipFill>
        <p:spPr>
          <a:xfrm>
            <a:off x="0" y="-1"/>
            <a:ext cx="15119350" cy="1069181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9E4A3BA-8984-EF49-AAF5-A033D3B6506E}"/>
              </a:ext>
            </a:extLst>
          </p:cNvPr>
          <p:cNvSpPr>
            <a:spLocks/>
          </p:cNvSpPr>
          <p:nvPr/>
        </p:nvSpPr>
        <p:spPr>
          <a:xfrm>
            <a:off x="0" y="445267"/>
            <a:ext cx="3038640" cy="521391"/>
          </a:xfrm>
          <a:prstGeom prst="rect">
            <a:avLst/>
          </a:prstGeom>
          <a:solidFill>
            <a:srgbClr val="001E3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27" dirty="0">
                <a:latin typeface="Arial" panose="020B0604020202020204" pitchFamily="34" charset="0"/>
                <a:cs typeface="Arial" panose="020B0604020202020204" pitchFamily="34" charset="0"/>
              </a:rPr>
              <a:t>EXCLUSIVITÉ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3CFC79-1F79-F7E3-0928-1EDB08F1C5F5}"/>
              </a:ext>
            </a:extLst>
          </p:cNvPr>
          <p:cNvSpPr/>
          <p:nvPr/>
        </p:nvSpPr>
        <p:spPr>
          <a:xfrm>
            <a:off x="431800" y="8642974"/>
            <a:ext cx="1603571" cy="160357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3" dirty="0"/>
              <a:t>CODE QR</a:t>
            </a:r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553FD88-DF38-8E4D-80E3-77209447B69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09328" y="13487272"/>
            <a:ext cx="493352" cy="357614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34D056C8-DC88-8043-89D5-67356B08AB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337497" y="12138309"/>
            <a:ext cx="493354" cy="493354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AA616185-7947-2C48-A527-7506BB8B78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48313" y="13436437"/>
            <a:ext cx="541071" cy="541071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34353F02-C47F-C242-B44D-B5FCC0603D6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291114" y="12137130"/>
            <a:ext cx="493352" cy="49335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F8DBF482-486D-C748-9D48-5D4E54CF95C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812" y="-1"/>
            <a:ext cx="3081345" cy="1069181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CE47D04-8ADA-584C-AE8B-0A11B3A9364E}"/>
              </a:ext>
            </a:extLst>
          </p:cNvPr>
          <p:cNvSpPr/>
          <p:nvPr/>
        </p:nvSpPr>
        <p:spPr>
          <a:xfrm>
            <a:off x="12766827" y="445267"/>
            <a:ext cx="1603571" cy="160357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3" dirty="0"/>
              <a:t>LOGO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38A75254-7552-77CF-1035-A391B037C5C5}"/>
              </a:ext>
            </a:extLst>
          </p:cNvPr>
          <p:cNvGrpSpPr>
            <a:grpSpLocks/>
          </p:cNvGrpSpPr>
          <p:nvPr/>
        </p:nvGrpSpPr>
        <p:grpSpPr>
          <a:xfrm>
            <a:off x="8155591" y="0"/>
            <a:ext cx="3917789" cy="10691813"/>
            <a:chOff x="6565995" y="0"/>
            <a:chExt cx="3518157" cy="96012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61BD65-2398-E84B-9A52-633497F8E815}"/>
                </a:ext>
              </a:extLst>
            </p:cNvPr>
            <p:cNvSpPr>
              <a:spLocks/>
            </p:cNvSpPr>
            <p:nvPr/>
          </p:nvSpPr>
          <p:spPr>
            <a:xfrm>
              <a:off x="6568560" y="0"/>
              <a:ext cx="3482857" cy="9601200"/>
            </a:xfrm>
            <a:prstGeom prst="rect">
              <a:avLst/>
            </a:prstGeom>
            <a:solidFill>
              <a:srgbClr val="001E3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3" dirty="0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035B1FCB-0E91-DF44-9115-B6F82428080F}"/>
                </a:ext>
              </a:extLst>
            </p:cNvPr>
            <p:cNvSpPr txBox="1">
              <a:spLocks/>
            </p:cNvSpPr>
            <p:nvPr/>
          </p:nvSpPr>
          <p:spPr>
            <a:xfrm>
              <a:off x="6887810" y="3871297"/>
              <a:ext cx="754119" cy="421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Surface</a:t>
              </a:r>
              <a:b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xxx</a:t>
              </a:r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r>
                <a:rPr lang="fr-FR" sz="1200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215EC9AF-8A0B-4F43-9F2A-EB63CBCC7C8C}"/>
                </a:ext>
              </a:extLst>
            </p:cNvPr>
            <p:cNvSpPr txBox="1">
              <a:spLocks/>
            </p:cNvSpPr>
            <p:nvPr/>
          </p:nvSpPr>
          <p:spPr>
            <a:xfrm>
              <a:off x="7823585" y="3871297"/>
              <a:ext cx="754119" cy="421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Xx</a:t>
              </a:r>
            </a:p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Pièce(s)</a:t>
              </a:r>
              <a:endParaRPr lang="fr-FR" sz="1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D409FF30-B5DE-E241-B4F9-22EA8D796067}"/>
                </a:ext>
              </a:extLst>
            </p:cNvPr>
            <p:cNvSpPr txBox="1">
              <a:spLocks/>
            </p:cNvSpPr>
            <p:nvPr/>
          </p:nvSpPr>
          <p:spPr>
            <a:xfrm>
              <a:off x="8759361" y="3871297"/>
              <a:ext cx="1006703" cy="421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Xx</a:t>
              </a:r>
            </a:p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Chambre(s)</a:t>
              </a:r>
              <a:endParaRPr lang="fr-FR" sz="1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ZoneTexte 6"/>
            <p:cNvSpPr txBox="1">
              <a:spLocks/>
            </p:cNvSpPr>
            <p:nvPr/>
          </p:nvSpPr>
          <p:spPr>
            <a:xfrm>
              <a:off x="6710223" y="4659699"/>
              <a:ext cx="3183557" cy="4189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just">
                <a:spcAft>
                  <a:spcPts val="1125"/>
                </a:spcAft>
                <a:buNone/>
              </a:pP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Lorem ipsum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dolor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sit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amet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consectetur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adipiscing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elit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In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condimentum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mollis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justo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ut rhoncus. Morbi et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ultricies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neque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Curabitur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a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ultricies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augue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Sed ut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porttitor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arcu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Cras at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aliquet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elit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id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tincidunt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quam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Ut et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gravida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tellus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Nulla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facilisi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Quisque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nec est a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orci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efficitur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congue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eu vitae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elit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Mauris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dignissim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quam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vel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purus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interdum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sollicitudin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Aliquam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ac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euismod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ipsum, eu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vehicula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libero.</a:t>
              </a:r>
            </a:p>
            <a:p>
              <a:pPr marL="0" marR="0" indent="0" algn="just">
                <a:spcAft>
                  <a:spcPts val="1125"/>
                </a:spcAft>
                <a:buNone/>
              </a:pP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Lorem ipsum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dolor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sit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amet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consectetur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adipiscing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elit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Maecenas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mattis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varius massa,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quis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commodo massa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sagittis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sed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Nam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sed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rhoncus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tellus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Praesent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convallis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libero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leo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et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tempor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elit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semper ut.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Fusce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vel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finibus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quam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Donec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vitae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iaculis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quam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Suspendisse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convallis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risus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in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lorem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malesuada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non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tincidunt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felis rhoncus.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Curabitur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lorem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nulla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rutrum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eget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interdum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quis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lobortis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aliquet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odio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Suspendisse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iaculis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pharetra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erat.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Phasellus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gravida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bibendum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lectus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id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blandit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 Sed dictum,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lorem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nec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lacinia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luctus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est felis semper ante,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eget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vulputate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nulla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quam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vitae magna.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Fusce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est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elit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,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tempor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a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nibh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in, porta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dignissim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 </a:t>
              </a:r>
              <a:r>
                <a:rPr lang="fr-FR" sz="1200" b="0" i="0" dirty="0" err="1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sapien</a:t>
              </a:r>
              <a:r>
                <a:rPr lang="fr-FR" sz="1200" b="0" i="0" dirty="0">
                  <a:solidFill>
                    <a:schemeClr val="bg1"/>
                  </a:solidFill>
                  <a:effectLst/>
                  <a:latin typeface="Open Sans" panose="020B0606030504020204" pitchFamily="34" charset="0"/>
                </a:rPr>
                <a:t>.</a:t>
              </a:r>
            </a:p>
          </p:txBody>
        </p:sp>
        <p:sp>
          <p:nvSpPr>
            <p:cNvPr id="15" name="ZoneTexte 14"/>
            <p:cNvSpPr txBox="1">
              <a:spLocks/>
            </p:cNvSpPr>
            <p:nvPr/>
          </p:nvSpPr>
          <p:spPr>
            <a:xfrm>
              <a:off x="6565995" y="758467"/>
              <a:ext cx="3518157" cy="329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269"/>
              <a:r>
                <a:rPr lang="fr-FR" sz="1782" b="1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TYPE DE BIEN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0DA51C-497D-204E-B265-6EA7DC05DCB5}"/>
                </a:ext>
              </a:extLst>
            </p:cNvPr>
            <p:cNvSpPr>
              <a:spLocks/>
            </p:cNvSpPr>
            <p:nvPr/>
          </p:nvSpPr>
          <p:spPr>
            <a:xfrm>
              <a:off x="6565995" y="1059425"/>
              <a:ext cx="3518157" cy="3291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0269"/>
              <a:r>
                <a:rPr lang="fr-FR" sz="1782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VILLE</a:t>
              </a:r>
            </a:p>
          </p:txBody>
        </p:sp>
        <p:pic>
          <p:nvPicPr>
            <p:cNvPr id="41" name="Graphique 40">
              <a:extLst>
                <a:ext uri="{FF2B5EF4-FFF2-40B4-BE49-F238E27FC236}">
                  <a16:creationId xmlns:a16="http://schemas.microsoft.com/office/drawing/2014/main" id="{C5DE2CA6-DE31-6BAA-2CC7-193E529085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66644" y="3225640"/>
              <a:ext cx="468000" cy="468000"/>
            </a:xfrm>
            <a:prstGeom prst="rect">
              <a:avLst/>
            </a:prstGeom>
          </p:spPr>
        </p:pic>
        <p:pic>
          <p:nvPicPr>
            <p:cNvPr id="43" name="Graphique 42">
              <a:extLst>
                <a:ext uri="{FF2B5EF4-FFF2-40B4-BE49-F238E27FC236}">
                  <a16:creationId xmlns:a16="http://schemas.microsoft.com/office/drawing/2014/main" id="{8AE566EE-C5EE-5082-4E8B-0F47E1F41D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30869" y="3225640"/>
              <a:ext cx="468000" cy="468000"/>
            </a:xfrm>
            <a:prstGeom prst="rect">
              <a:avLst/>
            </a:prstGeom>
          </p:spPr>
        </p:pic>
        <p:pic>
          <p:nvPicPr>
            <p:cNvPr id="45" name="Graphique 44">
              <a:extLst>
                <a:ext uri="{FF2B5EF4-FFF2-40B4-BE49-F238E27FC236}">
                  <a16:creationId xmlns:a16="http://schemas.microsoft.com/office/drawing/2014/main" id="{B3935EEE-0A51-AB89-E417-9C575B3B37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028712" y="3290048"/>
              <a:ext cx="468000" cy="339184"/>
            </a:xfrm>
            <a:prstGeom prst="rect">
              <a:avLst/>
            </a:prstGeom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C000C539-006C-ADC8-8D01-32A7E5D2634C}"/>
                </a:ext>
              </a:extLst>
            </p:cNvPr>
            <p:cNvSpPr txBox="1">
              <a:spLocks/>
            </p:cNvSpPr>
            <p:nvPr/>
          </p:nvSpPr>
          <p:spPr>
            <a:xfrm>
              <a:off x="6565995" y="1800769"/>
              <a:ext cx="3474724" cy="513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269"/>
              <a:r>
                <a:rPr lang="fr-FR" sz="3118" b="1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PRIX €</a:t>
              </a:r>
            </a:p>
          </p:txBody>
        </p: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3872D6C8-3AAA-1AB0-1F90-6ADD0B6CDDCF}"/>
                </a:ext>
              </a:extLst>
            </p:cNvPr>
            <p:cNvCxnSpPr>
              <a:cxnSpLocks/>
            </p:cNvCxnSpPr>
            <p:nvPr/>
          </p:nvCxnSpPr>
          <p:spPr>
            <a:xfrm>
              <a:off x="6710223" y="2627085"/>
              <a:ext cx="166458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 2" descr="DPE-A">
            <a:extLst>
              <a:ext uri="{FF2B5EF4-FFF2-40B4-BE49-F238E27FC236}">
                <a16:creationId xmlns:a16="http://schemas.microsoft.com/office/drawing/2014/main" id="{3D745883-584B-9447-0250-BAB57D5CE3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579155" y="-1211"/>
            <a:ext cx="2806250" cy="2806250"/>
          </a:xfrm>
          <a:prstGeom prst="rect">
            <a:avLst/>
          </a:prstGeom>
        </p:spPr>
      </p:pic>
      <p:pic>
        <p:nvPicPr>
          <p:cNvPr id="11" name="Image 10" descr="DPE-B">
            <a:extLst>
              <a:ext uri="{FF2B5EF4-FFF2-40B4-BE49-F238E27FC236}">
                <a16:creationId xmlns:a16="http://schemas.microsoft.com/office/drawing/2014/main" id="{280FE157-2879-C9A8-68BB-CAD495B189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579155" y="3196049"/>
            <a:ext cx="2806250" cy="2806250"/>
          </a:xfrm>
          <a:prstGeom prst="rect">
            <a:avLst/>
          </a:prstGeom>
        </p:spPr>
      </p:pic>
      <p:pic>
        <p:nvPicPr>
          <p:cNvPr id="13" name="Image 12" descr="DPE-C">
            <a:extLst>
              <a:ext uri="{FF2B5EF4-FFF2-40B4-BE49-F238E27FC236}">
                <a16:creationId xmlns:a16="http://schemas.microsoft.com/office/drawing/2014/main" id="{18C6CC1C-89B9-C112-22EE-917AED40F1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579155" y="6393309"/>
            <a:ext cx="2806250" cy="2806250"/>
          </a:xfrm>
          <a:prstGeom prst="rect">
            <a:avLst/>
          </a:prstGeom>
        </p:spPr>
      </p:pic>
      <p:pic>
        <p:nvPicPr>
          <p:cNvPr id="14" name="Image 13" descr="DPE-D">
            <a:extLst>
              <a:ext uri="{FF2B5EF4-FFF2-40B4-BE49-F238E27FC236}">
                <a16:creationId xmlns:a16="http://schemas.microsoft.com/office/drawing/2014/main" id="{89B14CA1-A76B-246B-1986-8AB000562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579155" y="9590570"/>
            <a:ext cx="2806250" cy="2806250"/>
          </a:xfrm>
          <a:prstGeom prst="rect">
            <a:avLst/>
          </a:prstGeom>
        </p:spPr>
      </p:pic>
      <p:pic>
        <p:nvPicPr>
          <p:cNvPr id="17" name="Image 16" descr="DPE-E">
            <a:extLst>
              <a:ext uri="{FF2B5EF4-FFF2-40B4-BE49-F238E27FC236}">
                <a16:creationId xmlns:a16="http://schemas.microsoft.com/office/drawing/2014/main" id="{3246DCB0-DEB0-AFCC-5915-2AEDE1CE43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053868" y="-2671"/>
            <a:ext cx="2806250" cy="2806250"/>
          </a:xfrm>
          <a:prstGeom prst="rect">
            <a:avLst/>
          </a:prstGeom>
        </p:spPr>
      </p:pic>
      <p:pic>
        <p:nvPicPr>
          <p:cNvPr id="19" name="Image 18" descr="DPE-F">
            <a:extLst>
              <a:ext uri="{FF2B5EF4-FFF2-40B4-BE49-F238E27FC236}">
                <a16:creationId xmlns:a16="http://schemas.microsoft.com/office/drawing/2014/main" id="{A6A55BD4-889A-1AC3-676C-582C19F037A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053868" y="3201134"/>
            <a:ext cx="2806250" cy="2806250"/>
          </a:xfrm>
          <a:prstGeom prst="rect">
            <a:avLst/>
          </a:prstGeom>
        </p:spPr>
      </p:pic>
      <p:pic>
        <p:nvPicPr>
          <p:cNvPr id="20" name="Image 19" descr="DPE-G">
            <a:extLst>
              <a:ext uri="{FF2B5EF4-FFF2-40B4-BE49-F238E27FC236}">
                <a16:creationId xmlns:a16="http://schemas.microsoft.com/office/drawing/2014/main" id="{E270DF19-C440-8539-7AB1-511D4B4AB73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053868" y="6393309"/>
            <a:ext cx="2806250" cy="2806250"/>
          </a:xfrm>
          <a:prstGeom prst="rect">
            <a:avLst/>
          </a:prstGeom>
        </p:spPr>
      </p:pic>
      <p:pic>
        <p:nvPicPr>
          <p:cNvPr id="23" name="Image 22" descr="DPE-D">
            <a:extLst>
              <a:ext uri="{FF2B5EF4-FFF2-40B4-BE49-F238E27FC236}">
                <a16:creationId xmlns:a16="http://schemas.microsoft.com/office/drawing/2014/main" id="{C6207505-AF49-3253-A4BA-116D1D588D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65487" y="3326463"/>
            <a:ext cx="2806250" cy="2806250"/>
          </a:xfrm>
          <a:prstGeom prst="rect">
            <a:avLst/>
          </a:prstGeom>
        </p:spPr>
      </p:pic>
      <p:pic>
        <p:nvPicPr>
          <p:cNvPr id="27" name="Image 26" descr="GES-A">
            <a:extLst>
              <a:ext uri="{FF2B5EF4-FFF2-40B4-BE49-F238E27FC236}">
                <a16:creationId xmlns:a16="http://schemas.microsoft.com/office/drawing/2014/main" id="{38545D29-34C8-8C05-39A0-285434B930F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65607" y="0"/>
            <a:ext cx="2806250" cy="2806250"/>
          </a:xfrm>
          <a:prstGeom prst="rect">
            <a:avLst/>
          </a:prstGeom>
        </p:spPr>
      </p:pic>
      <p:pic>
        <p:nvPicPr>
          <p:cNvPr id="29" name="Image 28" descr="GES-B">
            <a:extLst>
              <a:ext uri="{FF2B5EF4-FFF2-40B4-BE49-F238E27FC236}">
                <a16:creationId xmlns:a16="http://schemas.microsoft.com/office/drawing/2014/main" id="{C7E9F95E-B42E-0435-6302-5792F6D5C5C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565607" y="3196049"/>
            <a:ext cx="2806250" cy="2806250"/>
          </a:xfrm>
          <a:prstGeom prst="rect">
            <a:avLst/>
          </a:prstGeom>
        </p:spPr>
      </p:pic>
      <p:pic>
        <p:nvPicPr>
          <p:cNvPr id="33" name="Image 32" descr="GES-C">
            <a:extLst>
              <a:ext uri="{FF2B5EF4-FFF2-40B4-BE49-F238E27FC236}">
                <a16:creationId xmlns:a16="http://schemas.microsoft.com/office/drawing/2014/main" id="{C155857E-5F24-E3A8-27AB-E2CB84ECDC5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565607" y="6392098"/>
            <a:ext cx="2806250" cy="2806250"/>
          </a:xfrm>
          <a:prstGeom prst="rect">
            <a:avLst/>
          </a:prstGeom>
        </p:spPr>
      </p:pic>
      <p:pic>
        <p:nvPicPr>
          <p:cNvPr id="34" name="Image 33" descr="GES-D">
            <a:extLst>
              <a:ext uri="{FF2B5EF4-FFF2-40B4-BE49-F238E27FC236}">
                <a16:creationId xmlns:a16="http://schemas.microsoft.com/office/drawing/2014/main" id="{03E65BFD-EAB7-BAAE-9D5D-D6D6E6E5D72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3565607" y="9590570"/>
            <a:ext cx="2806250" cy="2806250"/>
          </a:xfrm>
          <a:prstGeom prst="rect">
            <a:avLst/>
          </a:prstGeom>
        </p:spPr>
      </p:pic>
      <p:pic>
        <p:nvPicPr>
          <p:cNvPr id="35" name="Image 34" descr="GES-E">
            <a:extLst>
              <a:ext uri="{FF2B5EF4-FFF2-40B4-BE49-F238E27FC236}">
                <a16:creationId xmlns:a16="http://schemas.microsoft.com/office/drawing/2014/main" id="{2A31923D-9FB8-DC23-F99A-4754441AC96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7040320" y="0"/>
            <a:ext cx="2806250" cy="2806250"/>
          </a:xfrm>
          <a:prstGeom prst="rect">
            <a:avLst/>
          </a:prstGeom>
        </p:spPr>
      </p:pic>
      <p:pic>
        <p:nvPicPr>
          <p:cNvPr id="37" name="Image 36" descr="GES-F">
            <a:extLst>
              <a:ext uri="{FF2B5EF4-FFF2-40B4-BE49-F238E27FC236}">
                <a16:creationId xmlns:a16="http://schemas.microsoft.com/office/drawing/2014/main" id="{4318DC86-5A97-321F-7525-E35FB5F52FD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7077346" y="3196049"/>
            <a:ext cx="2806250" cy="2806250"/>
          </a:xfrm>
          <a:prstGeom prst="rect">
            <a:avLst/>
          </a:prstGeom>
        </p:spPr>
      </p:pic>
      <p:pic>
        <p:nvPicPr>
          <p:cNvPr id="38" name="Image 37" descr="GES-G">
            <a:extLst>
              <a:ext uri="{FF2B5EF4-FFF2-40B4-BE49-F238E27FC236}">
                <a16:creationId xmlns:a16="http://schemas.microsoft.com/office/drawing/2014/main" id="{E6BED2AD-CCCC-0768-52BB-18AD8030A56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077346" y="6392098"/>
            <a:ext cx="2806250" cy="2806250"/>
          </a:xfrm>
          <a:prstGeom prst="rect">
            <a:avLst/>
          </a:prstGeom>
        </p:spPr>
      </p:pic>
      <p:pic>
        <p:nvPicPr>
          <p:cNvPr id="40" name="Image 39" descr="GES-D">
            <a:extLst>
              <a:ext uri="{FF2B5EF4-FFF2-40B4-BE49-F238E27FC236}">
                <a16:creationId xmlns:a16="http://schemas.microsoft.com/office/drawing/2014/main" id="{0A7CCC7B-4AB9-3036-FFF1-6FCFAD3C21B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165487" y="7075253"/>
            <a:ext cx="2806250" cy="28062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F538CE6-701E-503E-C45F-4634E9A522CE}"/>
              </a:ext>
            </a:extLst>
          </p:cNvPr>
          <p:cNvSpPr txBox="1"/>
          <p:nvPr/>
        </p:nvSpPr>
        <p:spPr>
          <a:xfrm>
            <a:off x="12259284" y="4733960"/>
            <a:ext cx="549855" cy="332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59" b="1" dirty="0">
                <a:latin typeface="Arial" panose="020B0604020202020204" pitchFamily="34" charset="0"/>
                <a:cs typeface="Arial" panose="020B0604020202020204" pitchFamily="34" charset="0"/>
              </a:rPr>
              <a:t>123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AE29F4F-539B-4A3A-C70D-A04F6DFB571F}"/>
              </a:ext>
            </a:extLst>
          </p:cNvPr>
          <p:cNvSpPr txBox="1"/>
          <p:nvPr/>
        </p:nvSpPr>
        <p:spPr>
          <a:xfrm>
            <a:off x="12758873" y="4733960"/>
            <a:ext cx="549855" cy="332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59" b="1" dirty="0">
                <a:latin typeface="Arial" panose="020B0604020202020204" pitchFamily="34" charset="0"/>
                <a:cs typeface="Arial" panose="020B0604020202020204" pitchFamily="34" charset="0"/>
              </a:rPr>
              <a:t>45*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20451F5D-AD89-54CD-7592-50CCB6B53339}"/>
              </a:ext>
            </a:extLst>
          </p:cNvPr>
          <p:cNvSpPr txBox="1"/>
          <p:nvPr/>
        </p:nvSpPr>
        <p:spPr>
          <a:xfrm>
            <a:off x="13644425" y="8495013"/>
            <a:ext cx="549855" cy="332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59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9835889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94BC552E8DA64387A04FBF4FD87288" ma:contentTypeVersion="15" ma:contentTypeDescription="Crée un document." ma:contentTypeScope="" ma:versionID="d2a01d4ac41e07856661289d9215c566">
  <xsd:schema xmlns:xsd="http://www.w3.org/2001/XMLSchema" xmlns:xs="http://www.w3.org/2001/XMLSchema" xmlns:p="http://schemas.microsoft.com/office/2006/metadata/properties" xmlns:ns2="36f3fd90-d8d9-474d-8ced-2b16cd59daf3" xmlns:ns3="8e5513b6-f7a7-4795-b08f-e3058e19b360" targetNamespace="http://schemas.microsoft.com/office/2006/metadata/properties" ma:root="true" ma:fieldsID="5a6db0372e9aef334b58276e15198b42" ns2:_="" ns3:_="">
    <xsd:import namespace="36f3fd90-d8d9-474d-8ced-2b16cd59daf3"/>
    <xsd:import namespace="8e5513b6-f7a7-4795-b08f-e3058e19b36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f3fd90-d8d9-474d-8ced-2b16cd59daf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68468b0-2d47-4ce2-8956-e2f7e8363676}" ma:internalName="TaxCatchAll" ma:showField="CatchAllData" ma:web="36f3fd90-d8d9-474d-8ced-2b16cd59da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513b6-f7a7-4795-b08f-e3058e19b3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14db4539-164a-442b-b3e8-09c7e8c9c0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f3fd90-d8d9-474d-8ced-2b16cd59daf3" xsi:nil="true"/>
    <lcf76f155ced4ddcb4097134ff3c332f xmlns="8e5513b6-f7a7-4795-b08f-e3058e19b360">
      <Terms xmlns="http://schemas.microsoft.com/office/infopath/2007/PartnerControls"/>
    </lcf76f155ced4ddcb4097134ff3c332f>
    <SharedWithUsers xmlns="36f3fd90-d8d9-474d-8ced-2b16cd59daf3">
      <UserInfo>
        <DisplayName>Corentin CHALAYE-HENRI</DisplayName>
        <AccountId>12</AccountId>
        <AccountType/>
      </UserInfo>
      <UserInfo>
        <DisplayName>Elisa CAYUELA</DisplayName>
        <AccountId>9</AccountId>
        <AccountType/>
      </UserInfo>
    </SharedWithUsers>
    <MediaLengthInSeconds xmlns="8e5513b6-f7a7-4795-b08f-e3058e19b360" xsi:nil="true"/>
  </documentManagement>
</p:properties>
</file>

<file path=customXml/itemProps1.xml><?xml version="1.0" encoding="utf-8"?>
<ds:datastoreItem xmlns:ds="http://schemas.openxmlformats.org/officeDocument/2006/customXml" ds:itemID="{CBD3A0B7-9F20-44FF-908A-A92CCE602A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BA789F-0E27-42AC-9F13-44E86FF308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f3fd90-d8d9-474d-8ced-2b16cd59daf3"/>
    <ds:schemaRef ds:uri="8e5513b6-f7a7-4795-b08f-e3058e19b3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A61A38-B82E-4FA3-BBC1-0AEBF9D01BC3}">
  <ds:schemaRefs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8e5513b6-f7a7-4795-b08f-e3058e19b360"/>
    <ds:schemaRef ds:uri="36f3fd90-d8d9-474d-8ced-2b16cd59daf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1625</TotalTime>
  <Words>222</Words>
  <Application>Microsoft Office PowerPoint</Application>
  <PresentationFormat>Personnalisé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Open Sans</vt:lpstr>
      <vt:lpstr>Thème Office 2013 – 2022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Fiona Taillefer</dc:creator>
  <cp:lastModifiedBy>Hugo LARREDE</cp:lastModifiedBy>
  <cp:revision>31</cp:revision>
  <cp:lastPrinted>2026-07-08T10:21:41Z</cp:lastPrinted>
  <dcterms:created xsi:type="dcterms:W3CDTF">2016-06-13T12:23:29Z</dcterms:created>
  <dcterms:modified xsi:type="dcterms:W3CDTF">2026-07-08T10:25:30Z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0x0101005994BC552E8DA64387A04FBF4FD87288</vt:lpwstr>
  </property>
  <property fmtid="{D5CDD505-2E9C-101B-9397-08002B2CF9AE}" pid="3" name="Order">
    <vt:r8>1025300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